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"/>
  </p:notesMasterIdLst>
  <p:sldIdLst>
    <p:sldId id="256" r:id="rId2"/>
    <p:sldId id="257" r:id="rId3"/>
  </p:sldIdLst>
  <p:sldSz cx="6858000" cy="9144000" type="screen4x3"/>
  <p:notesSz cx="6858000" cy="9144000"/>
  <p:embeddedFontLst>
    <p:embeddedFont>
      <p:font typeface="Century Gothic" panose="020B0502020202020204" pitchFamily="34" charset="0"/>
      <p:regular r:id="rId5"/>
      <p:bold r:id="rId6"/>
      <p:italic r:id="rId7"/>
      <p:boldItalic r:id="rId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98"/>
  </p:normalViewPr>
  <p:slideViewPr>
    <p:cSldViewPr snapToGrid="0" snapToObjects="1">
      <p:cViewPr varScale="1">
        <p:scale>
          <a:sx n="66" d="100"/>
          <a:sy n="66" d="100"/>
        </p:scale>
        <p:origin x="28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heme" Target="theme/theme1.xml"/><Relationship Id="rId5" Type="http://schemas.openxmlformats.org/officeDocument/2006/relationships/font" Target="fonts/font1.fntdata"/><Relationship Id="rId10" Type="http://schemas.openxmlformats.org/officeDocument/2006/relationships/viewProps" Target="viewProps.xml"/><Relationship Id="rId4" Type="http://schemas.openxmlformats.org/officeDocument/2006/relationships/notesMaster" Target="notesMasters/notes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271713" y="1143000"/>
            <a:ext cx="2314575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we learning this month? 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411692" y="2064809"/>
            <a:ext cx="6034617" cy="6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-892969" y="5110957"/>
            <a:ext cx="10401300" cy="1157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-3264694" y="4010819"/>
            <a:ext cx="10401300" cy="3357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257175" y="2844800"/>
            <a:ext cx="2257425" cy="8045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2628900" y="2844800"/>
            <a:ext cx="2257425" cy="8045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342900" y="2899833"/>
            <a:ext cx="3030141" cy="5268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3483769" y="2046817"/>
            <a:ext cx="3031331" cy="85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3483769" y="2899833"/>
            <a:ext cx="3031331" cy="5268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2681287" y="364067"/>
            <a:ext cx="3833813" cy="7804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342900" y="1913467"/>
            <a:ext cx="2256235" cy="6254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344216" y="817033"/>
            <a:ext cx="41148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344216" y="7156451"/>
            <a:ext cx="4114800" cy="1073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melstampz.blogspot.com/" TargetMode="External"/><Relationship Id="rId4" Type="http://schemas.openxmlformats.org/officeDocument/2006/relationships/hyperlink" Target="http://www.dafont.com/ammys-handwriting.fon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Shape 90"/>
          <p:cNvSpPr txBox="1"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Shape 91" descr="morocan til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6789420" cy="905256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Shape 92"/>
          <p:cNvSpPr/>
          <p:nvPr/>
        </p:nvSpPr>
        <p:spPr>
          <a:xfrm>
            <a:off x="228600" y="152400"/>
            <a:ext cx="3657600" cy="1295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9748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Shape 93"/>
          <p:cNvSpPr/>
          <p:nvPr/>
        </p:nvSpPr>
        <p:spPr>
          <a:xfrm>
            <a:off x="0" y="1600200"/>
            <a:ext cx="3657600" cy="7391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9748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u="sng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u="sng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u="sng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sng" strike="noStrike" cap="none" dirty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</a:t>
            </a:r>
            <a:r>
              <a:rPr lang="en-US" sz="1800" b="1" u="sng" dirty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-US" sz="1800" b="1" i="0" u="sng" strike="noStrike" cap="none" dirty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</a:t>
            </a:r>
            <a:r>
              <a:rPr lang="en-US" sz="1800" b="1" u="sng" dirty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</a:t>
            </a:r>
            <a:r>
              <a:rPr lang="en-US" sz="1800" b="1" i="0" u="sng" strike="noStrike" cap="none" dirty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 </a:t>
            </a:r>
            <a:r>
              <a:rPr lang="en-US" sz="1800" b="1" u="sng" dirty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-US" sz="1800" b="1" i="0" u="sng" strike="noStrike" cap="none" dirty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earning? </a:t>
            </a:r>
            <a:r>
              <a:rPr lang="en-US" b="1" i="0" u="sng" strike="noStrike" cap="none" dirty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Reading:</a:t>
            </a:r>
            <a:endParaRPr dirty="0">
              <a:solidFill>
                <a:schemeClr val="bg2"/>
              </a:solidFill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 err="1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Estrellita</a:t>
            </a:r>
            <a:r>
              <a:rPr lang="en-US" sz="1200" b="1" dirty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r>
              <a:rPr lang="en-US" sz="1200" b="1" i="0" u="none" strike="noStrike" cap="none" dirty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(Spanish)</a:t>
            </a:r>
            <a:endParaRPr b="1" dirty="0">
              <a:solidFill>
                <a:schemeClr val="bg2"/>
              </a:solidFill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(Spanish)</a:t>
            </a:r>
            <a:endParaRPr sz="1200" b="1" dirty="0">
              <a:solidFill>
                <a:schemeClr val="bg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are learning syllables with the I vowel</a:t>
            </a:r>
            <a:endParaRPr sz="1200" b="0" i="0" u="none" strike="noStrike" cap="none" dirty="0">
              <a:solidFill>
                <a:schemeClr val="bg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 err="1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Fundations</a:t>
            </a:r>
            <a:r>
              <a:rPr lang="en-US" sz="1200" b="1" dirty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r>
              <a:rPr lang="en-US" sz="1200" b="1" i="0" u="none" strike="noStrike" cap="none" dirty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(English)</a:t>
            </a:r>
            <a:endParaRPr b="1" dirty="0">
              <a:solidFill>
                <a:schemeClr val="bg2"/>
              </a:solidFill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(English)</a:t>
            </a:r>
            <a:endParaRPr sz="1200" b="1" i="0" u="none" strike="noStrike" cap="none" dirty="0">
              <a:solidFill>
                <a:schemeClr val="bg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are learning about word families.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-op, -in, -at, -on, -</a:t>
            </a:r>
            <a:r>
              <a:rPr lang="en-US" sz="1200" dirty="0" err="1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ug</a:t>
            </a:r>
            <a:endParaRPr sz="1200" dirty="0">
              <a:solidFill>
                <a:schemeClr val="bg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sng" strike="noStrike" cap="none" dirty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Writing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2"/>
                </a:solidFill>
                <a:latin typeface="Century Gothic"/>
                <a:sym typeface="Century Gothic"/>
              </a:rPr>
              <a:t>We are writing true stories about life events </a:t>
            </a:r>
            <a:endParaRPr dirty="0">
              <a:solidFill>
                <a:schemeClr val="bg2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  <a:r>
              <a:rPr lang="en-US" b="1" i="0" u="sng" strike="noStrike" cap="none" dirty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Math</a:t>
            </a:r>
            <a:r>
              <a:rPr lang="en-US" sz="1200" b="1" i="0" u="none" strike="noStrike" cap="none" dirty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/>
                </a:solidFill>
                <a:latin typeface="Century Gothic"/>
                <a:sym typeface="Century Gothic"/>
              </a:rPr>
              <a:t>We are learning how to count, write, and represent numbers up 20</a:t>
            </a:r>
            <a:endParaRPr dirty="0">
              <a:solidFill>
                <a:schemeClr val="bg2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sng" strike="noStrike" cap="none" dirty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Science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are learning all about weather</a:t>
            </a:r>
            <a:r>
              <a:rPr lang="en-US" i="0" strike="noStrike" cap="none" dirty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dirty="0">
              <a:solidFill>
                <a:schemeClr val="bg2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sng" strike="noStrike" cap="none" dirty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Social Studies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are learning about Mexican culture </a:t>
            </a:r>
            <a:r>
              <a:rPr lang="en-US" i="0" strike="noStrike" cap="none" dirty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dirty="0">
              <a:solidFill>
                <a:schemeClr val="bg2"/>
              </a:solidFill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20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" name="Shape 94"/>
          <p:cNvSpPr/>
          <p:nvPr/>
        </p:nvSpPr>
        <p:spPr>
          <a:xfrm>
            <a:off x="3697375" y="5977350"/>
            <a:ext cx="3081900" cy="3014400"/>
          </a:xfrm>
          <a:prstGeom prst="roundRect">
            <a:avLst>
              <a:gd name="adj" fmla="val 16667"/>
            </a:avLst>
          </a:prstGeom>
          <a:blipFill rotWithShape="1">
            <a:blip r:embed="rId4"/>
            <a:tile tx="0" ty="0" sx="100000" sy="100000" flip="none" algn="tl"/>
          </a:blipFill>
          <a:ln w="38100" cap="flat" cmpd="sng">
            <a:solidFill>
              <a:srgbClr val="66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Trip dates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May 1, 2018 Prospect Park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May 2 2018 Flushing Meadows 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May 9, 2018 Central Park zoo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May 16, 2018 Green Meadow Farm </a:t>
            </a:r>
            <a:endParaRPr sz="18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Shape 95"/>
          <p:cNvSpPr/>
          <p:nvPr/>
        </p:nvSpPr>
        <p:spPr>
          <a:xfrm>
            <a:off x="3943175" y="2574975"/>
            <a:ext cx="2762400" cy="2853000"/>
          </a:xfrm>
          <a:prstGeom prst="roundRect">
            <a:avLst>
              <a:gd name="adj" fmla="val 16667"/>
            </a:avLst>
          </a:prstGeom>
          <a:blipFill rotWithShape="1">
            <a:blip r:embed="rId4"/>
            <a:tile tx="0" ty="0" sx="100000" sy="100000" flip="none" algn="tl"/>
          </a:blipFill>
          <a:ln w="38100" cap="flat" cmpd="sng">
            <a:solidFill>
              <a:srgbClr val="9748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Please log onto P.S. 376 website and click on to K-12 /Ms. Diaz for updates, homework and resources. </a:t>
            </a:r>
            <a:endParaRPr sz="2400" dirty="0">
              <a:solidFill>
                <a:schemeClr val="bg2"/>
              </a:solidFill>
            </a:endParaRPr>
          </a:p>
        </p:txBody>
      </p:sp>
      <p:sp>
        <p:nvSpPr>
          <p:cNvPr id="96" name="Shape 96"/>
          <p:cNvSpPr txBox="1"/>
          <p:nvPr/>
        </p:nvSpPr>
        <p:spPr>
          <a:xfrm>
            <a:off x="304800" y="381000"/>
            <a:ext cx="35052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Shape 98"/>
          <p:cNvSpPr txBox="1"/>
          <p:nvPr/>
        </p:nvSpPr>
        <p:spPr>
          <a:xfrm>
            <a:off x="3810000" y="2099850"/>
            <a:ext cx="2971800" cy="3387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5400" cap="flat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Connections</a:t>
            </a:r>
            <a:r>
              <a:rPr lang="en-US" sz="16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Corner</a:t>
            </a:r>
            <a:endParaRPr sz="1600" dirty="0">
              <a:solidFill>
                <a:schemeClr val="bg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Shape 99"/>
          <p:cNvSpPr txBox="1"/>
          <p:nvPr/>
        </p:nvSpPr>
        <p:spPr>
          <a:xfrm>
            <a:off x="3854400" y="5562600"/>
            <a:ext cx="2927400" cy="3387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5400" cap="flat" cmpd="sng">
            <a:solidFill>
              <a:srgbClr val="B46D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Important Dates</a:t>
            </a:r>
            <a:endParaRPr sz="1600" dirty="0">
              <a:solidFill>
                <a:schemeClr val="bg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" name="Shape 104">
            <a:extLst>
              <a:ext uri="{FF2B5EF4-FFF2-40B4-BE49-F238E27FC236}">
                <a16:creationId xmlns:a16="http://schemas.microsoft.com/office/drawing/2014/main" id="{7A63CAC7-C50A-DB46-9E11-B5E4DDF5AAF8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62400" y="160812"/>
            <a:ext cx="2749851" cy="180624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ADD965F-BF37-F041-A10D-B260F19522C3}"/>
              </a:ext>
            </a:extLst>
          </p:cNvPr>
          <p:cNvSpPr/>
          <p:nvPr/>
        </p:nvSpPr>
        <p:spPr>
          <a:xfrm>
            <a:off x="304800" y="316980"/>
            <a:ext cx="35052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May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11F24C-EE30-924F-8559-EB8FEFFC40C9}"/>
              </a:ext>
            </a:extLst>
          </p:cNvPr>
          <p:cNvSpPr txBox="1"/>
          <p:nvPr/>
        </p:nvSpPr>
        <p:spPr>
          <a:xfrm>
            <a:off x="3885231" y="276880"/>
            <a:ext cx="2214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2"/>
                </a:solidFill>
              </a:rPr>
              <a:t>Ms. Diaz</a:t>
            </a:r>
          </a:p>
          <a:p>
            <a:pPr algn="ctr"/>
            <a:r>
              <a:rPr lang="en-US" b="1" dirty="0">
                <a:solidFill>
                  <a:schemeClr val="bg2"/>
                </a:solidFill>
              </a:rPr>
              <a:t>K-12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C9ADACA-1B0C-1945-BC6D-5074D0D0C8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7400" y="8043599"/>
            <a:ext cx="1253218" cy="76868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Shape 110" descr="morocan tile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" y="-1"/>
            <a:ext cx="6858000" cy="9144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 txBox="1"/>
          <p:nvPr/>
        </p:nvSpPr>
        <p:spPr>
          <a:xfrm>
            <a:off x="381000" y="381000"/>
            <a:ext cx="6096000" cy="8508088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9748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Thank you for downloading my first TPT item! Please rate or message me if you like the newsletter.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&lt;3 Megan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HUGE thanks goes to mycutegraphics.com for all the graphics used. Font is </a:t>
            </a:r>
            <a:r>
              <a:rPr lang="en-US" sz="2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Ammy’s Handwriting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can be found here: </a:t>
            </a:r>
            <a:r>
              <a:rPr lang="en-US" sz="2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http://www.dafont.com/ammys-handwriting.font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Background is an amazing product by Mel @ </a:t>
            </a:r>
            <a:r>
              <a:rPr lang="en-US" sz="2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http://melstampz.blogspot.com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202</Words>
  <Application>Microsoft Macintosh PowerPoint</Application>
  <PresentationFormat>On-screen Show (4:3)</PresentationFormat>
  <Paragraphs>52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Century Gothic</vt:lpstr>
      <vt:lpstr>Calibri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mdiazteachme@gmail.com</cp:lastModifiedBy>
  <cp:revision>4</cp:revision>
  <dcterms:modified xsi:type="dcterms:W3CDTF">2018-05-01T03:14:31Z</dcterms:modified>
</cp:coreProperties>
</file>